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16" y="-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14D27-898B-4FC8-911B-539F21F03477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34648-587C-4DA8-9DE8-846DD87B072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8645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有分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3.6 or 2.7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，兩種版本有不同的功能，基本上都是用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3.6 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因為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3.6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才有提供</a:t>
            </a:r>
            <a:r>
              <a:rPr lang="en-US" altLang="zh-TW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Sklearn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機器學習的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，下載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2.7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的話還要再做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去連接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3.6</a:t>
            </a:r>
            <a:r>
              <a:rPr lang="zh-TW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的會比較麻煩</a:t>
            </a:r>
            <a:r>
              <a:rPr lang="en-US" altLang="zh-TW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zh-TW" altLang="zh-TW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E34648-587C-4DA8-9DE8-846DD87B0729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9994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8E34648-587C-4DA8-9DE8-846DD87B0729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22221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標題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7" name="副標題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grpSp>
        <p:nvGrpSpPr>
          <p:cNvPr id="2" name="群組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手繪多邊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手繪多邊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手繪多邊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線接點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版面配置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19" name="頁尾版面配置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zh-TW" altLang="en-US"/>
          </a:p>
        </p:txBody>
      </p:sp>
      <p:sp>
        <p:nvSpPr>
          <p:cNvPr id="27" name="投影片編號版面配置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7" name="＞形箭號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＞形箭號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對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8" name="手繪多邊形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手繪多邊形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線接點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＞形箭號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＞形箭號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手繪多邊形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手繪多邊形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線接點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0" name="文字版面配置區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E4367018-E34A-45DD-823E-5B049B14C60B}" type="datetimeFigureOut">
              <a:rPr lang="zh-TW" altLang="en-US" smtClean="0"/>
              <a:t>2017/10/25</a:t>
            </a:fld>
            <a:endParaRPr lang="zh-TW" altLang="en-US"/>
          </a:p>
        </p:txBody>
      </p:sp>
      <p:sp>
        <p:nvSpPr>
          <p:cNvPr id="22" name="頁尾版面配置區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zh-TW" altLang="en-US"/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E543871-747B-4452-A976-22864EB289C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TensorFlow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教學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pPr algn="l"/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編寫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者：劉賴軒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algn="l"/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班級：四子四甲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algn="l"/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論壇作名：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Kesny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Shinoma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(K)</a:t>
            </a:r>
          </a:p>
          <a:p>
            <a:pPr algn="l"/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Github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網址：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78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7 </a:t>
            </a:r>
            <a:r>
              <a:rPr lang="zh-TW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網路</a:t>
            </a:r>
            <a:r>
              <a:rPr lang="zh-TW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上搜尋 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ANACONDA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8</a:t>
            </a:r>
            <a:r>
              <a:rPr lang="zh-TW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下載安裝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ANACONDA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Step9 Anaconda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安裝畫面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/>
            </a:r>
            <a:b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</a:b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（記得要建立系統路徑）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內容版面配置區 6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10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開啟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cmd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（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Window + r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輸入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CMD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）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11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輸入 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pip3 install 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numpy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12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輸入 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pip3 install 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scikit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-learn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13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開啟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Anaconda Prompt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pic>
        <p:nvPicPr>
          <p:cNvPr id="7" name="內容版面配置區 6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14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輸入 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conda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install 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scipy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安裝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6018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15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輸入 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pip3 install 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tensorflow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安裝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tensorflow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34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36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Step16 </a:t>
            </a:r>
            <a:r>
              <a:rPr lang="zh-TW" altLang="en-US" sz="36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確認有沒有安裝成功，開啟</a:t>
            </a:r>
            <a:r>
              <a:rPr lang="en-US" altLang="zh-TW" sz="36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CMD</a:t>
            </a:r>
            <a:r>
              <a:rPr lang="zh-TW" altLang="en-US" sz="3600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進</a:t>
            </a:r>
            <a:r>
              <a:rPr lang="zh-TW" altLang="en-US" sz="36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到</a:t>
            </a:r>
            <a:r>
              <a:rPr lang="en-US" altLang="zh-TW" sz="36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Python</a:t>
            </a:r>
            <a:r>
              <a:rPr lang="zh-TW" altLang="en-US" sz="36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執行</a:t>
            </a:r>
            <a:r>
              <a:rPr lang="en-US" altLang="zh-TW" sz="36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import </a:t>
            </a:r>
            <a:r>
              <a:rPr lang="en-US" altLang="zh-TW" sz="3600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tensorflow</a:t>
            </a:r>
            <a:r>
              <a:rPr lang="en-US" altLang="zh-TW" sz="3600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as </a:t>
            </a:r>
            <a:r>
              <a:rPr lang="en-US" altLang="zh-TW" sz="3600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tf</a:t>
            </a:r>
            <a:endParaRPr lang="zh-TW" altLang="en-US" sz="3600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345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硬體：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GPU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（建議，可跑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Big Data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）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CPU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（可用）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主機軟體系統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（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看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使用者習慣）：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marL="0" indent="0">
              <a:buNone/>
            </a:pP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Linux</a:t>
            </a:r>
          </a:p>
          <a:p>
            <a:pPr marL="0" indent="0">
              <a:buNone/>
            </a:pP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Mac</a:t>
            </a:r>
          </a:p>
          <a:p>
            <a:pPr marL="0" indent="0">
              <a:buNone/>
            </a:pP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Windows 7 or 10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（</a:t>
            </a:r>
            <a:r>
              <a:rPr lang="zh-TW" altLang="en-US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本篇介紹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）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marL="0" indent="0">
              <a:buNone/>
            </a:pP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marL="0" indent="0">
              <a:buNone/>
            </a:pP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pPr marL="0" indent="0">
              <a:buNone/>
            </a:pP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軟硬體系統建議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34250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Step17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開啟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Jupyter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寫 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Hello Word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345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18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可任意改檔案名稱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34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19 Hello Word~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234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2646040"/>
            <a:ext cx="8229600" cy="1143000"/>
          </a:xfrm>
        </p:spPr>
        <p:txBody>
          <a:bodyPr/>
          <a:lstStyle/>
          <a:p>
            <a:pPr algn="ctr"/>
            <a:r>
              <a:rPr lang="en-US" altLang="zh-TW" dirty="0" smtClean="0">
                <a:latin typeface="Headline R" pitchFamily="18" charset="-127"/>
                <a:ea typeface="Headline R" pitchFamily="18" charset="-127"/>
              </a:rPr>
              <a:t>Ending</a:t>
            </a:r>
            <a:endParaRPr lang="zh-TW" altLang="en-US" dirty="0">
              <a:latin typeface="Headline R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9083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1.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安裝 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Python 3.6 or 2.7</a:t>
            </a:r>
          </a:p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2.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安裝 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Anaconda</a:t>
            </a:r>
          </a:p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3.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安裝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TensorFlow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4.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用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pip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安裝 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Scipy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, </a:t>
            </a:r>
            <a:r>
              <a:rPr lang="en-US" altLang="zh-TW" dirty="0" err="1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scikit-learn,numpy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5.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安裝你想要做人工智慧的相關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API</a:t>
            </a:r>
          </a:p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6. 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想要邊看安裝步驟邊做嗎？那就案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Windows +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旁邊的 上下左右鑑</a:t>
            </a:r>
            <a:endParaRPr lang="en-US" altLang="zh-TW" dirty="0" smtClean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安裝軟體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369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Step1</a:t>
            </a:r>
            <a:r>
              <a:rPr lang="zh-TW" altLang="en-US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  </a:t>
            </a:r>
            <a:r>
              <a:rPr lang="zh-TW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搜尋</a:t>
            </a:r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Python Download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369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Step2</a:t>
            </a:r>
            <a:r>
              <a:rPr lang="zh-TW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下載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Python 3.6</a:t>
            </a:r>
            <a:r>
              <a:rPr lang="zh-TW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，點擊後安裝</a:t>
            </a:r>
            <a:br>
              <a:rPr lang="zh-TW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</a:b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369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itchFamily="18" charset="0"/>
                <a:cs typeface="Times New Roman" pitchFamily="18" charset="0"/>
              </a:rPr>
              <a:t>Step 3 Add </a:t>
            </a:r>
            <a:r>
              <a:rPr lang="en-US" altLang="zh-TW" dirty="0">
                <a:latin typeface="Times New Roman" pitchFamily="18" charset="0"/>
                <a:cs typeface="Times New Roman" pitchFamily="18" charset="0"/>
              </a:rPr>
              <a:t>Python to the Path</a:t>
            </a:r>
            <a:endParaRPr lang="zh-TW" alt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211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4</a:t>
            </a:r>
            <a:r>
              <a:rPr lang="zh-TW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安裝完成後，設定環境變數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 5</a:t>
            </a:r>
            <a:r>
              <a:rPr lang="zh-TW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編輯路徑到系統變數內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923" y="1481138"/>
            <a:ext cx="8046154" cy="452596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Step6 </a:t>
            </a:r>
            <a:r>
              <a:rPr lang="zh-TW" altLang="zh-TW" dirty="0" smtClean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確認</a:t>
            </a:r>
            <a:r>
              <a:rPr lang="zh-TW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是否可以執行</a:t>
            </a:r>
            <a:r>
              <a:rPr lang="en-US" altLang="zh-TW" dirty="0">
                <a:latin typeface="Times New Roman" pitchFamily="18" charset="0"/>
                <a:ea typeface="標楷體" pitchFamily="65" charset="-120"/>
                <a:cs typeface="Times New Roman" pitchFamily="18" charset="0"/>
              </a:rPr>
              <a:t>Python and pip3</a:t>
            </a:r>
            <a:endParaRPr lang="zh-TW" altLang="en-US" dirty="0">
              <a:latin typeface="Times New Roman" pitchFamily="18" charset="0"/>
              <a:ea typeface="標楷體" pitchFamily="65" charset="-12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919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匯合">
  <a:themeElements>
    <a:clrScheme name="匯合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匯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匯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32</TotalTime>
  <Words>306</Words>
  <Application>Microsoft Office PowerPoint</Application>
  <PresentationFormat>如螢幕大小 (4:3)</PresentationFormat>
  <Paragraphs>44</Paragraphs>
  <Slides>23</Slides>
  <Notes>2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24" baseType="lpstr">
      <vt:lpstr>匯合</vt:lpstr>
      <vt:lpstr>TensorFlow教學</vt:lpstr>
      <vt:lpstr>軟硬體系統建議</vt:lpstr>
      <vt:lpstr>安裝軟體</vt:lpstr>
      <vt:lpstr>Step1  搜尋Python Download</vt:lpstr>
      <vt:lpstr>Step2下載Python 3.6，點擊後安裝 </vt:lpstr>
      <vt:lpstr>Step 3 Add Python to the Path</vt:lpstr>
      <vt:lpstr>Step 4安裝完成後，設定環境變數</vt:lpstr>
      <vt:lpstr>Step 5編輯路徑到系統變數內</vt:lpstr>
      <vt:lpstr>Step6 確認是否可以執行Python and pip3</vt:lpstr>
      <vt:lpstr>Step 7 網路上搜尋 ANACONDA</vt:lpstr>
      <vt:lpstr>Step 8下載安裝ANACONDA</vt:lpstr>
      <vt:lpstr>Step9 Anaconda 安裝畫面 （記得要建立系統路徑）</vt:lpstr>
      <vt:lpstr>Step 10 開啟cmd（Window + r輸入CMD）</vt:lpstr>
      <vt:lpstr>Step 11 輸入 pip3 install numpy</vt:lpstr>
      <vt:lpstr>Step 12 輸入 pip3 install scikit-learn</vt:lpstr>
      <vt:lpstr>Step 13 開啟Anaconda Prompt</vt:lpstr>
      <vt:lpstr>Step 14 輸入 conda install scipy安裝</vt:lpstr>
      <vt:lpstr>Step 15 輸入 pip3 install tensorflow安裝tensorflow</vt:lpstr>
      <vt:lpstr>Step16 確認有沒有安裝成功，開啟CMD進到Python執行import tensorflow as tf</vt:lpstr>
      <vt:lpstr>Step17 開啟Jupyter 寫 Hello Word</vt:lpstr>
      <vt:lpstr>Step 18 可任意改檔案名稱</vt:lpstr>
      <vt:lpstr>Step 19 Hello Word~</vt:lpstr>
      <vt:lpstr>Ending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劉賴軒劉賴軒</dc:creator>
  <cp:lastModifiedBy>劉賴軒劉賴軒</cp:lastModifiedBy>
  <cp:revision>37</cp:revision>
  <dcterms:created xsi:type="dcterms:W3CDTF">2017-10-25T08:56:27Z</dcterms:created>
  <dcterms:modified xsi:type="dcterms:W3CDTF">2017-10-25T11:49:26Z</dcterms:modified>
</cp:coreProperties>
</file>

<file path=docProps/thumbnail.jpeg>
</file>